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5"/>
  </p:normalViewPr>
  <p:slideViewPr>
    <p:cSldViewPr snapToGrid="0">
      <p:cViewPr varScale="1">
        <p:scale>
          <a:sx n="117" d="100"/>
          <a:sy n="117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4EC6-1008-6F46-7959-33DBD9811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D1F30-791C-9202-C0BE-FCE148C6B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39BDC-B1AE-9B9C-F611-FCEEDE2E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AEE75-6AB9-F69F-E8A9-CA93BA97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3EE23-F94E-4AF2-7925-50141192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87C6-A461-05F6-A724-C5DA7C13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8904-A735-4083-0BF0-5CD498F9A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0DB9B-9008-6013-2EE2-72190DB9B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42DC-3D43-2804-BA52-26E16891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48156-D6AD-0089-5D9D-F6ADA6E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2424E-B834-7063-59E9-61280C7DC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7DF94-2B82-8867-32CE-2CED47C98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4EB0-5F87-F9FE-6290-F4FC6EC5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090D3-F3A2-B592-39E0-42379352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6DBF4-713D-9924-9054-97196AB5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2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2AAE-875D-C436-8BA0-8D1DC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B4276-90E5-B147-F0BF-88E23C5CC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04613-1257-6536-8A10-D7371284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127CF-1FC4-8EE9-3FB0-9C0382EA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1A26D-520D-B153-57DE-C4A9A128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8431-F9B3-3416-10CD-B800FC14B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8CBD3-5CCF-CA2D-8393-05E155780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934D9-3176-3F3F-5F97-8511F19C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7257A-33AD-479B-3FE0-CC8C6D72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D8DD6-A028-CBB8-5763-5E278B7B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1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1DB6-9CCB-32E8-C964-AF6A2601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22353-629C-D244-BB80-9219A3BF7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37045-1337-6F96-8D54-E8C7C61D3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1D59B-FC59-8290-A12D-9B8038026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6E1AF-8EEE-C60F-940F-DCCF33A3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71FDD-0028-2C71-DBE7-7C93C23E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1841-FC53-382C-F6AC-A9DC3E2E1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6BEBA-210B-AAD3-BEB1-461E5CD1D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FA8F9-8E58-5948-616F-E06D8785A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A3983-21AD-F23C-035A-B841D51F4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A206-5294-88B6-494C-88DC7CF4D3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481297-481C-3C7D-2231-047E7D9A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A7FEC2-A33C-2AD7-1372-8C7829C6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01499-349A-1B37-32F0-0A12F617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C4C8-CB61-CE74-69EB-8C980F20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F8773-8542-26CD-47FB-39807F57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82F18-C30D-6F8F-625E-9E3EB0FB2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EEBEA-6E35-F988-941F-EEAE68334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3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65C834-4055-93B6-C8C0-89947A6C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C266D-5B1A-2B0F-7073-FE143AAD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49484-3174-E05B-BCF4-BF223472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AD4B-613E-AE85-414B-BCE4E248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3E971-C55D-53BA-000D-23C16CDD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E267D-88B6-F802-1D06-2466CD6B5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0A15B-B120-B56C-DE6D-05B2CD3E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99CF8E-BF91-B8D1-5248-956EBE03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B7B09-0E66-B182-E587-54DB00991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7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0A46-AA6F-DABC-3A81-0E525D5F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1F54A-5F4C-B660-9C61-2AD50E12A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42564-7C8E-7CCC-9B4D-5A0EEB237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6C773-F9BC-9DBC-4452-15209BB7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ACF43-7136-09A6-64E7-E6147AB9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2891-7DAE-7597-19F9-08E457DE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92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DF4E1-C745-C3EA-0EE2-2EFB6358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4656-6242-CCE5-0930-5CB00275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3C928-8E8F-1EFD-E055-AC250F622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715D2-1A9E-DA22-28B5-09D613C17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1C682-E91A-F0BA-5DB5-70EE54C5F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41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many small chips&#10;&#10;Description automatically generated">
            <a:extLst>
              <a:ext uri="{FF2B5EF4-FFF2-40B4-BE49-F238E27FC236}">
                <a16:creationId xmlns:a16="http://schemas.microsoft.com/office/drawing/2014/main" id="{0A669C44-C489-3702-1071-169520185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1835150"/>
            <a:ext cx="7048500" cy="3187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0749271-0B18-DE12-E0B0-1D7B4E3C521D}"/>
              </a:ext>
            </a:extLst>
          </p:cNvPr>
          <p:cNvSpPr/>
          <p:nvPr/>
        </p:nvSpPr>
        <p:spPr>
          <a:xfrm>
            <a:off x="6119766" y="2399918"/>
            <a:ext cx="576943" cy="936171"/>
          </a:xfrm>
          <a:prstGeom prst="rect">
            <a:avLst/>
          </a:prstGeom>
          <a:solidFill>
            <a:schemeClr val="tx1"/>
          </a:solidFill>
          <a:ln w="635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9ADD2590-E25C-BD70-1032-CFDF07800457}"/>
              </a:ext>
            </a:extLst>
          </p:cNvPr>
          <p:cNvSpPr/>
          <p:nvPr/>
        </p:nvSpPr>
        <p:spPr>
          <a:xfrm>
            <a:off x="6017731" y="3393212"/>
            <a:ext cx="806770" cy="1912884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B2977F-49A4-C6E5-7B76-F73A0DD5408A}"/>
              </a:ext>
            </a:extLst>
          </p:cNvPr>
          <p:cNvSpPr txBox="1"/>
          <p:nvPr/>
        </p:nvSpPr>
        <p:spPr>
          <a:xfrm>
            <a:off x="5824548" y="5306096"/>
            <a:ext cx="119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JUMPER</a:t>
            </a:r>
          </a:p>
        </p:txBody>
      </p:sp>
    </p:spTree>
    <p:extLst>
      <p:ext uri="{BB962C8B-B14F-4D97-AF65-F5344CB8AC3E}">
        <p14:creationId xmlns:p14="http://schemas.microsoft.com/office/powerpoint/2010/main" val="2833754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3</cp:revision>
  <dcterms:created xsi:type="dcterms:W3CDTF">2023-08-17T03:39:06Z</dcterms:created>
  <dcterms:modified xsi:type="dcterms:W3CDTF">2023-08-17T03:45:49Z</dcterms:modified>
</cp:coreProperties>
</file>

<file path=docProps/thumbnail.jpeg>
</file>